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Quicksand" charset="1" panose="00000000000000000000"/>
      <p:regular r:id="rId11"/>
    </p:embeddedFont>
    <p:embeddedFont>
      <p:font typeface="Quicksand Bold" charset="1" panose="00000000000000000000"/>
      <p:regular r:id="rId12"/>
    </p:embeddedFont>
    <p:embeddedFont>
      <p:font typeface="Quicksand Light" charset="1" panose="00000000000000000000"/>
      <p:regular r:id="rId13"/>
    </p:embeddedFont>
    <p:embeddedFont>
      <p:font typeface="Quicksand Medium" charset="1" panose="00000000000000000000"/>
      <p:regular r:id="rId14"/>
    </p:embeddedFont>
    <p:embeddedFont>
      <p:font typeface="Quicksand Semi-Bold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86476" y="-5704545"/>
            <a:ext cx="21736109" cy="18214683"/>
            <a:chOff x="0" y="0"/>
            <a:chExt cx="28981479" cy="242862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30372" y="3049572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827221" y="3049572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496849" y="0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95558" y="8974063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492407" y="8974063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65186" y="5924491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162035" y="5924491"/>
              <a:ext cx="12853469" cy="3247383"/>
            </a:xfrm>
            <a:custGeom>
              <a:avLst/>
              <a:gdLst/>
              <a:ahLst/>
              <a:cxnLst/>
              <a:rect r="r" b="b" t="t" l="l"/>
              <a:pathLst>
                <a:path h="3247383" w="12853469">
                  <a:moveTo>
                    <a:pt x="0" y="0"/>
                  </a:moveTo>
                  <a:lnTo>
                    <a:pt x="12853469" y="0"/>
                  </a:lnTo>
                  <a:lnTo>
                    <a:pt x="12853469" y="3247383"/>
                  </a:lnTo>
                  <a:lnTo>
                    <a:pt x="0" y="324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804580" y="15057470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10" y="0"/>
                  </a:lnTo>
                  <a:lnTo>
                    <a:pt x="12933210" y="3267529"/>
                  </a:lnTo>
                  <a:lnTo>
                    <a:pt x="0" y="3267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378957" y="15057470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10" y="0"/>
                  </a:lnTo>
                  <a:lnTo>
                    <a:pt x="12933210" y="3267529"/>
                  </a:lnTo>
                  <a:lnTo>
                    <a:pt x="0" y="3267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465955" y="11988979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29"/>
                  </a:lnTo>
                  <a:lnTo>
                    <a:pt x="0" y="3267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4040332" y="11988979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29"/>
                  </a:lnTo>
                  <a:lnTo>
                    <a:pt x="0" y="3267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73893" y="21018715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30"/>
                  </a:lnTo>
                  <a:lnTo>
                    <a:pt x="0" y="3267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6048270" y="21018715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30"/>
                  </a:lnTo>
                  <a:lnTo>
                    <a:pt x="0" y="3267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135268" y="17950224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30"/>
                  </a:lnTo>
                  <a:lnTo>
                    <a:pt x="0" y="3267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4709645" y="17950224"/>
              <a:ext cx="12933209" cy="3267529"/>
            </a:xfrm>
            <a:custGeom>
              <a:avLst/>
              <a:gdLst/>
              <a:ahLst/>
              <a:cxnLst/>
              <a:rect r="r" b="b" t="t" l="l"/>
              <a:pathLst>
                <a:path h="3267529" w="12933209">
                  <a:moveTo>
                    <a:pt x="0" y="0"/>
                  </a:moveTo>
                  <a:lnTo>
                    <a:pt x="12933209" y="0"/>
                  </a:lnTo>
                  <a:lnTo>
                    <a:pt x="12933209" y="3267530"/>
                  </a:lnTo>
                  <a:lnTo>
                    <a:pt x="0" y="3267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904182" y="1028700"/>
            <a:ext cx="14479637" cy="6680290"/>
            <a:chOff x="0" y="0"/>
            <a:chExt cx="19306182" cy="8907053"/>
          </a:xfrm>
        </p:grpSpPr>
        <p:sp>
          <p:nvSpPr>
            <p:cNvPr name="Freeform 20" id="20"/>
            <p:cNvSpPr/>
            <p:nvPr/>
          </p:nvSpPr>
          <p:spPr>
            <a:xfrm flipH="false" flipV="false" rot="-800421">
              <a:off x="291232" y="2096509"/>
              <a:ext cx="18723719" cy="4714034"/>
            </a:xfrm>
            <a:custGeom>
              <a:avLst/>
              <a:gdLst/>
              <a:ahLst/>
              <a:cxnLst/>
              <a:rect r="r" b="b" t="t" l="l"/>
              <a:pathLst>
                <a:path h="4714034" w="18723719">
                  <a:moveTo>
                    <a:pt x="0" y="0"/>
                  </a:moveTo>
                  <a:lnTo>
                    <a:pt x="18723718" y="0"/>
                  </a:lnTo>
                  <a:lnTo>
                    <a:pt x="18723718" y="4714034"/>
                  </a:lnTo>
                  <a:lnTo>
                    <a:pt x="0" y="4714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21748" y="2893117"/>
              <a:ext cx="17520682" cy="3120819"/>
            </a:xfrm>
            <a:custGeom>
              <a:avLst/>
              <a:gdLst/>
              <a:ahLst/>
              <a:cxnLst/>
              <a:rect r="r" b="b" t="t" l="l"/>
              <a:pathLst>
                <a:path h="3120819" w="17520682">
                  <a:moveTo>
                    <a:pt x="0" y="0"/>
                  </a:moveTo>
                  <a:lnTo>
                    <a:pt x="17520682" y="0"/>
                  </a:lnTo>
                  <a:lnTo>
                    <a:pt x="17520682" y="3120819"/>
                  </a:lnTo>
                  <a:lnTo>
                    <a:pt x="0" y="31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33488" y="2329582"/>
              <a:ext cx="5919798" cy="1519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05"/>
                </a:lnSpc>
              </a:pPr>
              <a:r>
                <a:rPr lang="en-US" sz="6789" spc="441">
                  <a:solidFill>
                    <a:srgbClr val="C9DC5A"/>
                  </a:solidFill>
                  <a:latin typeface="Quicksand Bold"/>
                </a:rPr>
                <a:t>rvatech/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560553" y="5928211"/>
              <a:ext cx="9581877" cy="1079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888"/>
                </a:lnSpc>
              </a:pPr>
              <a:r>
                <a:rPr lang="en-US" sz="4920">
                  <a:solidFill>
                    <a:srgbClr val="FFFFFF"/>
                  </a:solidFill>
                  <a:latin typeface="Quicksand Bold"/>
                </a:rPr>
                <a:t>for the product curious 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407365" y="6391391"/>
            <a:ext cx="7056825" cy="729087"/>
            <a:chOff x="0" y="0"/>
            <a:chExt cx="9409100" cy="97211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409100" cy="47045"/>
            </a:xfrm>
            <a:custGeom>
              <a:avLst/>
              <a:gdLst/>
              <a:ahLst/>
              <a:cxnLst/>
              <a:rect r="r" b="b" t="t" l="l"/>
              <a:pathLst>
                <a:path h="47045" w="9409100">
                  <a:moveTo>
                    <a:pt x="0" y="0"/>
                  </a:moveTo>
                  <a:lnTo>
                    <a:pt x="9409100" y="0"/>
                  </a:lnTo>
                  <a:lnTo>
                    <a:pt x="9409100" y="47045"/>
                  </a:lnTo>
                  <a:lnTo>
                    <a:pt x="0" y="47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2788849">
              <a:off x="4340793" y="498851"/>
              <a:ext cx="656826" cy="178164"/>
            </a:xfrm>
            <a:custGeom>
              <a:avLst/>
              <a:gdLst/>
              <a:ahLst/>
              <a:cxnLst/>
              <a:rect r="r" b="b" t="t" l="l"/>
              <a:pathLst>
                <a:path h="178164" w="656826">
                  <a:moveTo>
                    <a:pt x="0" y="0"/>
                  </a:moveTo>
                  <a:lnTo>
                    <a:pt x="656827" y="0"/>
                  </a:lnTo>
                  <a:lnTo>
                    <a:pt x="656827" y="178164"/>
                  </a:lnTo>
                  <a:lnTo>
                    <a:pt x="0" y="17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0" y="313762"/>
              <a:ext cx="3975769" cy="658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53"/>
                </a:lnSpc>
              </a:pPr>
              <a:r>
                <a:rPr lang="en-US" sz="2966">
                  <a:solidFill>
                    <a:srgbClr val="FFFFFF"/>
                  </a:solidFill>
                  <a:latin typeface="League Spartan"/>
                </a:rPr>
                <a:t>May 22, 2024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433331" y="313762"/>
              <a:ext cx="3975769" cy="6583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53"/>
                </a:lnSpc>
              </a:pPr>
              <a:r>
                <a:rPr lang="en-US" sz="2966">
                  <a:solidFill>
                    <a:srgbClr val="FFFFFF"/>
                  </a:solidFill>
                  <a:latin typeface="League Spartan"/>
                </a:rPr>
                <a:t>Richmond, VA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554440" y="5644692"/>
            <a:ext cx="19842440" cy="6176278"/>
          </a:xfrm>
          <a:custGeom>
            <a:avLst/>
            <a:gdLst/>
            <a:ahLst/>
            <a:cxnLst/>
            <a:rect r="r" b="b" t="t" l="l"/>
            <a:pathLst>
              <a:path h="6176278" w="19842440">
                <a:moveTo>
                  <a:pt x="19842440" y="0"/>
                </a:moveTo>
                <a:lnTo>
                  <a:pt x="0" y="0"/>
                </a:lnTo>
                <a:lnTo>
                  <a:pt x="0" y="6176278"/>
                </a:lnTo>
                <a:lnTo>
                  <a:pt x="19842440" y="6176278"/>
                </a:lnTo>
                <a:lnTo>
                  <a:pt x="19842440" y="0"/>
                </a:lnTo>
                <a:close/>
              </a:path>
            </a:pathLst>
          </a:custGeom>
          <a:blipFill>
            <a:blip r:embed="rId2"/>
            <a:stretch>
              <a:fillRect l="-13382" t="-51816" r="-16375" b="-3153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262" y="8152813"/>
            <a:ext cx="4625886" cy="2134187"/>
            <a:chOff x="0" y="0"/>
            <a:chExt cx="6167848" cy="2845583"/>
          </a:xfrm>
        </p:grpSpPr>
        <p:sp>
          <p:nvSpPr>
            <p:cNvPr name="Freeform 4" id="4"/>
            <p:cNvSpPr/>
            <p:nvPr/>
          </p:nvSpPr>
          <p:spPr>
            <a:xfrm flipH="false" flipV="false" rot="-800421">
              <a:off x="93041" y="669783"/>
              <a:ext cx="5981765" cy="1506017"/>
            </a:xfrm>
            <a:custGeom>
              <a:avLst/>
              <a:gdLst/>
              <a:ahLst/>
              <a:cxnLst/>
              <a:rect r="r" b="b" t="t" l="l"/>
              <a:pathLst>
                <a:path h="1506017" w="5981765">
                  <a:moveTo>
                    <a:pt x="0" y="0"/>
                  </a:moveTo>
                  <a:lnTo>
                    <a:pt x="5981765" y="0"/>
                  </a:lnTo>
                  <a:lnTo>
                    <a:pt x="5981765" y="1506017"/>
                  </a:lnTo>
                  <a:lnTo>
                    <a:pt x="0" y="1506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8633" y="924279"/>
              <a:ext cx="5597425" cy="997024"/>
            </a:xfrm>
            <a:custGeom>
              <a:avLst/>
              <a:gdLst/>
              <a:ahLst/>
              <a:cxnLst/>
              <a:rect r="r" b="b" t="t" l="l"/>
              <a:pathLst>
                <a:path h="997024" w="5597425">
                  <a:moveTo>
                    <a:pt x="0" y="0"/>
                  </a:moveTo>
                  <a:lnTo>
                    <a:pt x="5597425" y="0"/>
                  </a:lnTo>
                  <a:lnTo>
                    <a:pt x="5597425" y="997025"/>
                  </a:lnTo>
                  <a:lnTo>
                    <a:pt x="0" y="997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06541" y="742264"/>
              <a:ext cx="1891229" cy="4875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36"/>
                </a:lnSpc>
              </a:pPr>
              <a:r>
                <a:rPr lang="en-US" sz="2169" spc="140">
                  <a:solidFill>
                    <a:srgbClr val="C9DC5A"/>
                  </a:solidFill>
                  <a:latin typeface="Quicksand Bold"/>
                </a:rPr>
                <a:t>rvatech/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34885" y="1883204"/>
              <a:ext cx="3061173" cy="3556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en-US" sz="1571">
                  <a:solidFill>
                    <a:srgbClr val="FFFFFF"/>
                  </a:solidFill>
                  <a:latin typeface="Quicksand Bold"/>
                </a:rPr>
                <a:t>for the product curious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835985" y="9650995"/>
            <a:ext cx="4278228" cy="442012"/>
            <a:chOff x="0" y="0"/>
            <a:chExt cx="5704304" cy="58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04304" cy="28522"/>
            </a:xfrm>
            <a:custGeom>
              <a:avLst/>
              <a:gdLst/>
              <a:ahLst/>
              <a:cxnLst/>
              <a:rect r="r" b="b" t="t" l="l"/>
              <a:pathLst>
                <a:path h="28522" w="5704304">
                  <a:moveTo>
                    <a:pt x="0" y="0"/>
                  </a:moveTo>
                  <a:lnTo>
                    <a:pt x="5704304" y="0"/>
                  </a:lnTo>
                  <a:lnTo>
                    <a:pt x="5704304" y="28522"/>
                  </a:lnTo>
                  <a:lnTo>
                    <a:pt x="0" y="28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88849">
              <a:off x="2631623" y="302430"/>
              <a:ext cx="398203" cy="108013"/>
            </a:xfrm>
            <a:custGeom>
              <a:avLst/>
              <a:gdLst/>
              <a:ahLst/>
              <a:cxnLst/>
              <a:rect r="r" b="b" t="t" l="l"/>
              <a:pathLst>
                <a:path h="108013" w="398203">
                  <a:moveTo>
                    <a:pt x="0" y="0"/>
                  </a:moveTo>
                  <a:lnTo>
                    <a:pt x="398204" y="0"/>
                  </a:lnTo>
                  <a:lnTo>
                    <a:pt x="398204" y="108013"/>
                  </a:lnTo>
                  <a:lnTo>
                    <a:pt x="0" y="108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196292"/>
              <a:ext cx="2410326" cy="393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18"/>
                </a:lnSpc>
              </a:pPr>
              <a:r>
                <a:rPr lang="en-US" sz="1798">
                  <a:solidFill>
                    <a:srgbClr val="FFFFFF"/>
                  </a:solidFill>
                  <a:latin typeface="League Spartan"/>
                </a:rPr>
                <a:t>May 22, 2024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293978" y="196292"/>
              <a:ext cx="2410326" cy="393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18"/>
                </a:lnSpc>
              </a:pPr>
              <a:r>
                <a:rPr lang="en-US" sz="1798">
                  <a:solidFill>
                    <a:srgbClr val="FFFFFF"/>
                  </a:solidFill>
                  <a:latin typeface="League Spartan"/>
                </a:rPr>
                <a:t>Richmond, VA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DAF_PMidHog</dc:identifier>
  <dcterms:modified xsi:type="dcterms:W3CDTF">2011-08-01T06:04:30Z</dcterms:modified>
  <cp:revision>1</cp:revision>
  <dc:title>ProductFest Branded Presentation</dc:title>
</cp:coreProperties>
</file>